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  <p:sldId id="34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3"/>
    <p:restoredTop sz="93592"/>
  </p:normalViewPr>
  <p:slideViewPr>
    <p:cSldViewPr snapToGrid="0" snapToObjects="1">
      <p:cViewPr varScale="1">
        <p:scale>
          <a:sx n="111" d="100"/>
          <a:sy n="11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058105" y="4213523"/>
            <a:ext cx="4214569" cy="18778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5058105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7160644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9274758" y="422072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03739" y="853388"/>
            <a:ext cx="3293023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450152" y="3308765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8155905" y="3314583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7699522" y="3417161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804646" y="3420851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423053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6329313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844292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0251" y="1289915"/>
            <a:ext cx="2715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F6D16-EF4B-D84C-8D85-8ECB3A26CB14}"/>
              </a:ext>
            </a:extLst>
          </p:cNvPr>
          <p:cNvGrpSpPr/>
          <p:nvPr/>
        </p:nvGrpSpPr>
        <p:grpSpPr>
          <a:xfrm>
            <a:off x="10283055" y="4400964"/>
            <a:ext cx="611283" cy="621376"/>
            <a:chOff x="10325447" y="4362139"/>
            <a:chExt cx="611283" cy="62137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35F51FD-9363-5B4F-85B1-3AFC87126BC2}"/>
                </a:ext>
              </a:extLst>
            </p:cNvPr>
            <p:cNvSpPr/>
            <p:nvPr/>
          </p:nvSpPr>
          <p:spPr>
            <a:xfrm>
              <a:off x="10325447" y="4362139"/>
              <a:ext cx="45719" cy="62137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134183-0B13-B444-A852-861DCCD4680C}"/>
                </a:ext>
              </a:extLst>
            </p:cNvPr>
            <p:cNvSpPr txBox="1"/>
            <p:nvPr/>
          </p:nvSpPr>
          <p:spPr>
            <a:xfrm>
              <a:off x="10346504" y="4411217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C7F36E-1E88-3541-BBA3-2AD9DBB59B9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73355" y="4533958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C80435-2245-1845-AE4C-EED5F7E2784A}"/>
              </a:ext>
            </a:extLst>
          </p:cNvPr>
          <p:cNvCxnSpPr>
            <a:cxnSpLocks/>
          </p:cNvCxnSpPr>
          <p:nvPr/>
        </p:nvCxnSpPr>
        <p:spPr>
          <a:xfrm>
            <a:off x="1860243" y="5426131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8FF6F7-28BE-004A-9A0D-9E8E971331C5}"/>
              </a:ext>
            </a:extLst>
          </p:cNvPr>
          <p:cNvCxnSpPr>
            <a:cxnSpLocks/>
          </p:cNvCxnSpPr>
          <p:nvPr/>
        </p:nvCxnSpPr>
        <p:spPr>
          <a:xfrm>
            <a:off x="1521500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17AD26-65E0-5B40-89A6-CAD01B762539}"/>
              </a:ext>
            </a:extLst>
          </p:cNvPr>
          <p:cNvCxnSpPr>
            <a:cxnSpLocks/>
          </p:cNvCxnSpPr>
          <p:nvPr/>
        </p:nvCxnSpPr>
        <p:spPr>
          <a:xfrm>
            <a:off x="1889549" y="3887383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F98360-9274-A946-95EE-DAE8B40779B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73355" y="3974339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463;p153" descr="switch-icon.png">
            <a:extLst>
              <a:ext uri="{FF2B5EF4-FFF2-40B4-BE49-F238E27FC236}">
                <a16:creationId xmlns:a16="http://schemas.microsoft.com/office/drawing/2014/main" id="{E6BB2974-A6F3-D74B-927A-2DFC91EE7A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63;p153" descr="switch-icon.png">
            <a:extLst>
              <a:ext uri="{FF2B5EF4-FFF2-40B4-BE49-F238E27FC236}">
                <a16:creationId xmlns:a16="http://schemas.microsoft.com/office/drawing/2014/main" id="{2C3AC390-2EEA-E645-AE06-9091C9DB7E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4428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63;p153" descr="switch-icon.png">
            <a:extLst>
              <a:ext uri="{FF2B5EF4-FFF2-40B4-BE49-F238E27FC236}">
                <a16:creationId xmlns:a16="http://schemas.microsoft.com/office/drawing/2014/main" id="{3B521058-7D76-EF4D-BF0D-7DEDE07962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7515" y="4125144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63;p153" descr="switch-icon.png">
            <a:extLst>
              <a:ext uri="{FF2B5EF4-FFF2-40B4-BE49-F238E27FC236}">
                <a16:creationId xmlns:a16="http://schemas.microsoft.com/office/drawing/2014/main" id="{210BF221-6123-BB40-B726-BDA3D1ED11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1969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3;p153" descr="switch-icon.png">
            <a:extLst>
              <a:ext uri="{FF2B5EF4-FFF2-40B4-BE49-F238E27FC236}">
                <a16:creationId xmlns:a16="http://schemas.microsoft.com/office/drawing/2014/main" id="{62B04C07-00C7-5542-8E70-2596C1168D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4E092F-8B66-5D44-8BA5-E5CC159E400A}"/>
              </a:ext>
            </a:extLst>
          </p:cNvPr>
          <p:cNvCxnSpPr>
            <a:cxnSpLocks/>
          </p:cNvCxnSpPr>
          <p:nvPr/>
        </p:nvCxnSpPr>
        <p:spPr>
          <a:xfrm>
            <a:off x="3601023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A7012BE2-B6C3-0C4C-9376-C4152C4E97F5}"/>
              </a:ext>
            </a:extLst>
          </p:cNvPr>
          <p:cNvSpPr/>
          <p:nvPr/>
        </p:nvSpPr>
        <p:spPr>
          <a:xfrm>
            <a:off x="1968209" y="4080769"/>
            <a:ext cx="1493362" cy="906293"/>
          </a:xfrm>
          <a:custGeom>
            <a:avLst/>
            <a:gdLst>
              <a:gd name="connsiteX0" fmla="*/ 0 w 1488055"/>
              <a:gd name="connsiteY0" fmla="*/ 35140 h 949540"/>
              <a:gd name="connsiteX1" fmla="*/ 934064 w 1488055"/>
              <a:gd name="connsiteY1" fmla="*/ 44972 h 949540"/>
              <a:gd name="connsiteX2" fmla="*/ 1406012 w 1488055"/>
              <a:gd name="connsiteY2" fmla="*/ 477591 h 949540"/>
              <a:gd name="connsiteX3" fmla="*/ 1484670 w 1488055"/>
              <a:gd name="connsiteY3" fmla="*/ 949540 h 949540"/>
              <a:gd name="connsiteX0" fmla="*/ 0 w 1487819"/>
              <a:gd name="connsiteY0" fmla="*/ 7986 h 922386"/>
              <a:gd name="connsiteX1" fmla="*/ 943896 w 1487819"/>
              <a:gd name="connsiteY1" fmla="*/ 119198 h 922386"/>
              <a:gd name="connsiteX2" fmla="*/ 1406012 w 1487819"/>
              <a:gd name="connsiteY2" fmla="*/ 450437 h 922386"/>
              <a:gd name="connsiteX3" fmla="*/ 1484670 w 1487819"/>
              <a:gd name="connsiteY3" fmla="*/ 922386 h 922386"/>
              <a:gd name="connsiteX0" fmla="*/ 0 w 1496566"/>
              <a:gd name="connsiteY0" fmla="*/ 6992 h 921392"/>
              <a:gd name="connsiteX1" fmla="*/ 943896 w 1496566"/>
              <a:gd name="connsiteY1" fmla="*/ 118204 h 921392"/>
              <a:gd name="connsiteX2" fmla="*/ 1435509 w 1496566"/>
              <a:gd name="connsiteY2" fmla="*/ 358202 h 921392"/>
              <a:gd name="connsiteX3" fmla="*/ 1484670 w 1496566"/>
              <a:gd name="connsiteY3" fmla="*/ 921392 h 921392"/>
              <a:gd name="connsiteX0" fmla="*/ 0 w 1493362"/>
              <a:gd name="connsiteY0" fmla="*/ 20067 h 934467"/>
              <a:gd name="connsiteX1" fmla="*/ 1002890 w 1493362"/>
              <a:gd name="connsiteY1" fmla="*/ 50176 h 934467"/>
              <a:gd name="connsiteX2" fmla="*/ 1435509 w 1493362"/>
              <a:gd name="connsiteY2" fmla="*/ 371277 h 934467"/>
              <a:gd name="connsiteX3" fmla="*/ 1484670 w 1493362"/>
              <a:gd name="connsiteY3" fmla="*/ 934467 h 9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362" h="934467">
                <a:moveTo>
                  <a:pt x="0" y="20067"/>
                </a:moveTo>
                <a:cubicBezTo>
                  <a:pt x="349864" y="-11888"/>
                  <a:pt x="763639" y="-8359"/>
                  <a:pt x="1002890" y="50176"/>
                </a:cubicBezTo>
                <a:cubicBezTo>
                  <a:pt x="1242141" y="108711"/>
                  <a:pt x="1355212" y="223895"/>
                  <a:pt x="1435509" y="371277"/>
                </a:cubicBezTo>
                <a:cubicBezTo>
                  <a:pt x="1515806" y="518659"/>
                  <a:pt x="1491225" y="773873"/>
                  <a:pt x="1484670" y="934467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6467463-CFA9-E248-B01F-D074504263C3}"/>
              </a:ext>
            </a:extLst>
          </p:cNvPr>
          <p:cNvSpPr/>
          <p:nvPr/>
        </p:nvSpPr>
        <p:spPr>
          <a:xfrm>
            <a:off x="3940309" y="4135708"/>
            <a:ext cx="792072" cy="934065"/>
          </a:xfrm>
          <a:custGeom>
            <a:avLst/>
            <a:gdLst>
              <a:gd name="connsiteX0" fmla="*/ 0 w 1095067"/>
              <a:gd name="connsiteY0" fmla="*/ 0 h 1356851"/>
              <a:gd name="connsiteX1" fmla="*/ 973393 w 1095067"/>
              <a:gd name="connsiteY1" fmla="*/ 639096 h 1356851"/>
              <a:gd name="connsiteX2" fmla="*/ 973393 w 1095067"/>
              <a:gd name="connsiteY2" fmla="*/ 884903 h 1356851"/>
              <a:gd name="connsiteX3" fmla="*/ 0 w 1095067"/>
              <a:gd name="connsiteY3" fmla="*/ 1356851 h 1356851"/>
              <a:gd name="connsiteX0" fmla="*/ 127819 w 1087218"/>
              <a:gd name="connsiteY0" fmla="*/ 0 h 1140211"/>
              <a:gd name="connsiteX1" fmla="*/ 973393 w 1087218"/>
              <a:gd name="connsiteY1" fmla="*/ 422456 h 1140211"/>
              <a:gd name="connsiteX2" fmla="*/ 973393 w 1087218"/>
              <a:gd name="connsiteY2" fmla="*/ 668263 h 1140211"/>
              <a:gd name="connsiteX3" fmla="*/ 0 w 1087218"/>
              <a:gd name="connsiteY3" fmla="*/ 1140211 h 1140211"/>
              <a:gd name="connsiteX0" fmla="*/ 0 w 944034"/>
              <a:gd name="connsiteY0" fmla="*/ 0 h 1083201"/>
              <a:gd name="connsiteX1" fmla="*/ 845574 w 944034"/>
              <a:gd name="connsiteY1" fmla="*/ 422456 h 1083201"/>
              <a:gd name="connsiteX2" fmla="*/ 845574 w 944034"/>
              <a:gd name="connsiteY2" fmla="*/ 668263 h 1083201"/>
              <a:gd name="connsiteX3" fmla="*/ 117988 w 944034"/>
              <a:gd name="connsiteY3" fmla="*/ 1083201 h 1083201"/>
              <a:gd name="connsiteX0" fmla="*/ 0 w 891615"/>
              <a:gd name="connsiteY0" fmla="*/ 0 h 1083201"/>
              <a:gd name="connsiteX1" fmla="*/ 727586 w 891615"/>
              <a:gd name="connsiteY1" fmla="*/ 376848 h 1083201"/>
              <a:gd name="connsiteX2" fmla="*/ 845574 w 891615"/>
              <a:gd name="connsiteY2" fmla="*/ 668263 h 1083201"/>
              <a:gd name="connsiteX3" fmla="*/ 117988 w 891615"/>
              <a:gd name="connsiteY3" fmla="*/ 1083201 h 1083201"/>
              <a:gd name="connsiteX0" fmla="*/ 0 w 811322"/>
              <a:gd name="connsiteY0" fmla="*/ 0 h 1083201"/>
              <a:gd name="connsiteX1" fmla="*/ 727586 w 811322"/>
              <a:gd name="connsiteY1" fmla="*/ 376848 h 1083201"/>
              <a:gd name="connsiteX2" fmla="*/ 727587 w 811322"/>
              <a:gd name="connsiteY2" fmla="*/ 691067 h 1083201"/>
              <a:gd name="connsiteX3" fmla="*/ 117988 w 811322"/>
              <a:gd name="connsiteY3" fmla="*/ 1083201 h 1083201"/>
              <a:gd name="connsiteX0" fmla="*/ 0 w 756321"/>
              <a:gd name="connsiteY0" fmla="*/ 0 h 1083201"/>
              <a:gd name="connsiteX1" fmla="*/ 589934 w 756321"/>
              <a:gd name="connsiteY1" fmla="*/ 308435 h 1083201"/>
              <a:gd name="connsiteX2" fmla="*/ 727587 w 756321"/>
              <a:gd name="connsiteY2" fmla="*/ 691067 h 1083201"/>
              <a:gd name="connsiteX3" fmla="*/ 117988 w 756321"/>
              <a:gd name="connsiteY3" fmla="*/ 1083201 h 1083201"/>
              <a:gd name="connsiteX0" fmla="*/ 0 w 686456"/>
              <a:gd name="connsiteY0" fmla="*/ 0 h 1083201"/>
              <a:gd name="connsiteX1" fmla="*/ 589934 w 686456"/>
              <a:gd name="connsiteY1" fmla="*/ 308435 h 1083201"/>
              <a:gd name="connsiteX2" fmla="*/ 639096 w 686456"/>
              <a:gd name="connsiteY2" fmla="*/ 793685 h 1083201"/>
              <a:gd name="connsiteX3" fmla="*/ 117988 w 686456"/>
              <a:gd name="connsiteY3" fmla="*/ 1083201 h 1083201"/>
              <a:gd name="connsiteX0" fmla="*/ 0 w 773512"/>
              <a:gd name="connsiteY0" fmla="*/ 0 h 1083201"/>
              <a:gd name="connsiteX1" fmla="*/ 589934 w 773512"/>
              <a:gd name="connsiteY1" fmla="*/ 308435 h 1083201"/>
              <a:gd name="connsiteX2" fmla="*/ 747251 w 773512"/>
              <a:gd name="connsiteY2" fmla="*/ 668263 h 1083201"/>
              <a:gd name="connsiteX3" fmla="*/ 117988 w 773512"/>
              <a:gd name="connsiteY3" fmla="*/ 1083201 h 1083201"/>
              <a:gd name="connsiteX0" fmla="*/ 0 w 792072"/>
              <a:gd name="connsiteY0" fmla="*/ 0 h 1083201"/>
              <a:gd name="connsiteX1" fmla="*/ 658760 w 792072"/>
              <a:gd name="connsiteY1" fmla="*/ 331239 h 1083201"/>
              <a:gd name="connsiteX2" fmla="*/ 747251 w 792072"/>
              <a:gd name="connsiteY2" fmla="*/ 668263 h 1083201"/>
              <a:gd name="connsiteX3" fmla="*/ 117988 w 792072"/>
              <a:gd name="connsiteY3" fmla="*/ 1083201 h 108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072" h="1083201">
                <a:moveTo>
                  <a:pt x="0" y="0"/>
                </a:moveTo>
                <a:cubicBezTo>
                  <a:pt x="405580" y="245806"/>
                  <a:pt x="534218" y="219862"/>
                  <a:pt x="658760" y="331239"/>
                </a:cubicBezTo>
                <a:cubicBezTo>
                  <a:pt x="783302" y="442616"/>
                  <a:pt x="837380" y="542936"/>
                  <a:pt x="747251" y="668263"/>
                </a:cubicBezTo>
                <a:cubicBezTo>
                  <a:pt x="657122" y="793590"/>
                  <a:pt x="523568" y="907040"/>
                  <a:pt x="117988" y="1083201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1BC41B4-3388-EC42-8870-8A8B7623F34E}"/>
              </a:ext>
            </a:extLst>
          </p:cNvPr>
          <p:cNvSpPr/>
          <p:nvPr/>
        </p:nvSpPr>
        <p:spPr>
          <a:xfrm>
            <a:off x="585708" y="3346475"/>
            <a:ext cx="4607481" cy="2424930"/>
          </a:xfrm>
          <a:custGeom>
            <a:avLst/>
            <a:gdLst>
              <a:gd name="connsiteX0" fmla="*/ 4638784 w 4638784"/>
              <a:gd name="connsiteY0" fmla="*/ 796997 h 2438815"/>
              <a:gd name="connsiteX1" fmla="*/ 3478577 w 4638784"/>
              <a:gd name="connsiteY1" fmla="*/ 207061 h 2438815"/>
              <a:gd name="connsiteX2" fmla="*/ 450242 w 4638784"/>
              <a:gd name="connsiteY2" fmla="*/ 148068 h 2438815"/>
              <a:gd name="connsiteX3" fmla="*/ 115945 w 4638784"/>
              <a:gd name="connsiteY3" fmla="*/ 2085023 h 2438815"/>
              <a:gd name="connsiteX4" fmla="*/ 1453132 w 4638784"/>
              <a:gd name="connsiteY4" fmla="*/ 2419319 h 2438815"/>
              <a:gd name="connsiteX5" fmla="*/ 2534681 w 4638784"/>
              <a:gd name="connsiteY5" fmla="*/ 2370158 h 2438815"/>
              <a:gd name="connsiteX0" fmla="*/ 4660619 w 4660619"/>
              <a:gd name="connsiteY0" fmla="*/ 827941 h 2469759"/>
              <a:gd name="connsiteX1" fmla="*/ 3933031 w 4660619"/>
              <a:gd name="connsiteY1" fmla="*/ 159347 h 2469759"/>
              <a:gd name="connsiteX2" fmla="*/ 472077 w 4660619"/>
              <a:gd name="connsiteY2" fmla="*/ 179012 h 2469759"/>
              <a:gd name="connsiteX3" fmla="*/ 137780 w 4660619"/>
              <a:gd name="connsiteY3" fmla="*/ 2115967 h 2469759"/>
              <a:gd name="connsiteX4" fmla="*/ 1474967 w 4660619"/>
              <a:gd name="connsiteY4" fmla="*/ 2450263 h 2469759"/>
              <a:gd name="connsiteX5" fmla="*/ 2556516 w 4660619"/>
              <a:gd name="connsiteY5" fmla="*/ 2401102 h 2469759"/>
              <a:gd name="connsiteX0" fmla="*/ 4644960 w 4644960"/>
              <a:gd name="connsiteY0" fmla="*/ 827941 h 2462121"/>
              <a:gd name="connsiteX1" fmla="*/ 3917372 w 4644960"/>
              <a:gd name="connsiteY1" fmla="*/ 159347 h 2462121"/>
              <a:gd name="connsiteX2" fmla="*/ 456418 w 4644960"/>
              <a:gd name="connsiteY2" fmla="*/ 179012 h 2462121"/>
              <a:gd name="connsiteX3" fmla="*/ 122121 w 4644960"/>
              <a:gd name="connsiteY3" fmla="*/ 2115967 h 2462121"/>
              <a:gd name="connsiteX4" fmla="*/ 1233166 w 4644960"/>
              <a:gd name="connsiteY4" fmla="*/ 2440431 h 2462121"/>
              <a:gd name="connsiteX5" fmla="*/ 2540857 w 4644960"/>
              <a:gd name="connsiteY5" fmla="*/ 2401102 h 2462121"/>
              <a:gd name="connsiteX0" fmla="*/ 4618915 w 4618915"/>
              <a:gd name="connsiteY0" fmla="*/ 827941 h 2442312"/>
              <a:gd name="connsiteX1" fmla="*/ 3891327 w 4618915"/>
              <a:gd name="connsiteY1" fmla="*/ 159347 h 2442312"/>
              <a:gd name="connsiteX2" fmla="*/ 430373 w 4618915"/>
              <a:gd name="connsiteY2" fmla="*/ 179012 h 2442312"/>
              <a:gd name="connsiteX3" fmla="*/ 96076 w 4618915"/>
              <a:gd name="connsiteY3" fmla="*/ 2115967 h 2442312"/>
              <a:gd name="connsiteX4" fmla="*/ 823663 w 4618915"/>
              <a:gd name="connsiteY4" fmla="*/ 2410934 h 2442312"/>
              <a:gd name="connsiteX5" fmla="*/ 2514812 w 4618915"/>
              <a:gd name="connsiteY5" fmla="*/ 2401102 h 2442312"/>
              <a:gd name="connsiteX0" fmla="*/ 4705803 w 4705803"/>
              <a:gd name="connsiteY0" fmla="*/ 823032 h 2442145"/>
              <a:gd name="connsiteX1" fmla="*/ 3978215 w 4705803"/>
              <a:gd name="connsiteY1" fmla="*/ 154438 h 2442145"/>
              <a:gd name="connsiteX2" fmla="*/ 517261 w 4705803"/>
              <a:gd name="connsiteY2" fmla="*/ 174103 h 2442145"/>
              <a:gd name="connsiteX3" fmla="*/ 55144 w 4705803"/>
              <a:gd name="connsiteY3" fmla="*/ 2042232 h 2442145"/>
              <a:gd name="connsiteX4" fmla="*/ 910551 w 4705803"/>
              <a:gd name="connsiteY4" fmla="*/ 2406025 h 2442145"/>
              <a:gd name="connsiteX5" fmla="*/ 2601700 w 4705803"/>
              <a:gd name="connsiteY5" fmla="*/ 2396193 h 2442145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24930"/>
              <a:gd name="connsiteX1" fmla="*/ 3978215 w 4607481"/>
              <a:gd name="connsiteY1" fmla="*/ 155915 h 2424930"/>
              <a:gd name="connsiteX2" fmla="*/ 517261 w 4607481"/>
              <a:gd name="connsiteY2" fmla="*/ 175580 h 2424930"/>
              <a:gd name="connsiteX3" fmla="*/ 55144 w 4607481"/>
              <a:gd name="connsiteY3" fmla="*/ 2043709 h 2424930"/>
              <a:gd name="connsiteX4" fmla="*/ 910551 w 4607481"/>
              <a:gd name="connsiteY4" fmla="*/ 2407502 h 2424930"/>
              <a:gd name="connsiteX5" fmla="*/ 2601700 w 4607481"/>
              <a:gd name="connsiteY5" fmla="*/ 2397670 h 242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481" h="2424930">
                <a:moveTo>
                  <a:pt x="4607481" y="854006"/>
                </a:moveTo>
                <a:cubicBezTo>
                  <a:pt x="4602564" y="495128"/>
                  <a:pt x="4659918" y="268986"/>
                  <a:pt x="3978215" y="155915"/>
                </a:cubicBezTo>
                <a:cubicBezTo>
                  <a:pt x="3296512" y="42844"/>
                  <a:pt x="1171106" y="-139052"/>
                  <a:pt x="517261" y="175580"/>
                </a:cubicBezTo>
                <a:cubicBezTo>
                  <a:pt x="-136584" y="490212"/>
                  <a:pt x="-10404" y="1671722"/>
                  <a:pt x="55144" y="2043709"/>
                </a:cubicBezTo>
                <a:cubicBezTo>
                  <a:pt x="120692" y="2415696"/>
                  <a:pt x="476293" y="2397671"/>
                  <a:pt x="910551" y="2407502"/>
                </a:cubicBezTo>
                <a:cubicBezTo>
                  <a:pt x="1344809" y="2417333"/>
                  <a:pt x="2262487" y="2446012"/>
                  <a:pt x="2601700" y="239767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249BC-52B7-CF41-A3A8-9CFBD77FD5D4}"/>
              </a:ext>
            </a:extLst>
          </p:cNvPr>
          <p:cNvSpPr txBox="1"/>
          <p:nvPr/>
        </p:nvSpPr>
        <p:spPr>
          <a:xfrm>
            <a:off x="2889448" y="42512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806A07-4A62-6A41-B358-C55543992F02}"/>
              </a:ext>
            </a:extLst>
          </p:cNvPr>
          <p:cNvSpPr txBox="1"/>
          <p:nvPr/>
        </p:nvSpPr>
        <p:spPr>
          <a:xfrm>
            <a:off x="4614374" y="36220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8445A-91B7-C347-9452-28216133F685}"/>
              </a:ext>
            </a:extLst>
          </p:cNvPr>
          <p:cNvSpPr txBox="1"/>
          <p:nvPr/>
        </p:nvSpPr>
        <p:spPr>
          <a:xfrm>
            <a:off x="4353552" y="43887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2B8064-47CD-9A45-B7EF-A6B9B3EDE99B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9968414" y="4482107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1EF98D-62BA-8E4C-BAFD-1CF5051C2876}"/>
              </a:ext>
            </a:extLst>
          </p:cNvPr>
          <p:cNvCxnSpPr>
            <a:cxnSpLocks/>
          </p:cNvCxnSpPr>
          <p:nvPr/>
        </p:nvCxnSpPr>
        <p:spPr>
          <a:xfrm>
            <a:off x="7855302" y="5374280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699C5-9F58-304A-9103-94B5F567E7D4}"/>
              </a:ext>
            </a:extLst>
          </p:cNvPr>
          <p:cNvCxnSpPr>
            <a:cxnSpLocks/>
          </p:cNvCxnSpPr>
          <p:nvPr/>
        </p:nvCxnSpPr>
        <p:spPr>
          <a:xfrm>
            <a:off x="7516559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C282DE-E0B1-B249-9F8D-F791DB34CB85}"/>
              </a:ext>
            </a:extLst>
          </p:cNvPr>
          <p:cNvCxnSpPr>
            <a:cxnSpLocks/>
          </p:cNvCxnSpPr>
          <p:nvPr/>
        </p:nvCxnSpPr>
        <p:spPr>
          <a:xfrm>
            <a:off x="7884608" y="3835532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6D224-2ECD-E046-9511-E03F798053C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968414" y="3922488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1463;p153" descr="switch-icon.png">
            <a:extLst>
              <a:ext uri="{FF2B5EF4-FFF2-40B4-BE49-F238E27FC236}">
                <a16:creationId xmlns:a16="http://schemas.microsoft.com/office/drawing/2014/main" id="{C4B76478-AAC0-BF44-969D-D7490B76B0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63;p153" descr="switch-icon.png">
            <a:extLst>
              <a:ext uri="{FF2B5EF4-FFF2-40B4-BE49-F238E27FC236}">
                <a16:creationId xmlns:a16="http://schemas.microsoft.com/office/drawing/2014/main" id="{268A4A0D-A4EF-B540-8F2C-F9874FB973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9487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3;p153" descr="switch-icon.png">
            <a:extLst>
              <a:ext uri="{FF2B5EF4-FFF2-40B4-BE49-F238E27FC236}">
                <a16:creationId xmlns:a16="http://schemas.microsoft.com/office/drawing/2014/main" id="{24E6C4BC-1D88-9340-AC37-F648112822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2574" y="4073293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463;p153" descr="switch-icon.png">
            <a:extLst>
              <a:ext uri="{FF2B5EF4-FFF2-40B4-BE49-F238E27FC236}">
                <a16:creationId xmlns:a16="http://schemas.microsoft.com/office/drawing/2014/main" id="{A652911E-C0C1-9041-BA8B-3324D34402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57028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463;p153" descr="switch-icon.png">
            <a:extLst>
              <a:ext uri="{FF2B5EF4-FFF2-40B4-BE49-F238E27FC236}">
                <a16:creationId xmlns:a16="http://schemas.microsoft.com/office/drawing/2014/main" id="{2601D87D-D601-DA4F-9B66-84E0D2E3F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435F2-EB7D-5248-A437-3BD2BD5DD1E7}"/>
              </a:ext>
            </a:extLst>
          </p:cNvPr>
          <p:cNvCxnSpPr>
            <a:cxnSpLocks/>
          </p:cNvCxnSpPr>
          <p:nvPr/>
        </p:nvCxnSpPr>
        <p:spPr>
          <a:xfrm>
            <a:off x="9596082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631A6C-96AA-554E-8B9E-315048395998}"/>
              </a:ext>
            </a:extLst>
          </p:cNvPr>
          <p:cNvSpPr txBox="1"/>
          <p:nvPr/>
        </p:nvSpPr>
        <p:spPr>
          <a:xfrm>
            <a:off x="7999852" y="4523035"/>
            <a:ext cx="25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B8C97-BDC7-C349-811D-D17C6EB5EEA0}"/>
              </a:ext>
            </a:extLst>
          </p:cNvPr>
          <p:cNvSpPr txBox="1"/>
          <p:nvPr/>
        </p:nvSpPr>
        <p:spPr>
          <a:xfrm>
            <a:off x="10394227" y="4273312"/>
            <a:ext cx="28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BCA3D-2240-2349-9C61-F431D38B64DB}"/>
              </a:ext>
            </a:extLst>
          </p:cNvPr>
          <p:cNvSpPr txBox="1"/>
          <p:nvPr/>
        </p:nvSpPr>
        <p:spPr>
          <a:xfrm>
            <a:off x="9897350" y="43369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B311D56-28C2-8B40-A9C3-08DA75ADA4CF}"/>
              </a:ext>
            </a:extLst>
          </p:cNvPr>
          <p:cNvSpPr/>
          <p:nvPr/>
        </p:nvSpPr>
        <p:spPr>
          <a:xfrm>
            <a:off x="7791952" y="4096986"/>
            <a:ext cx="1411426" cy="938631"/>
          </a:xfrm>
          <a:custGeom>
            <a:avLst/>
            <a:gdLst>
              <a:gd name="connsiteX0" fmla="*/ 49136 w 1438549"/>
              <a:gd name="connsiteY0" fmla="*/ 0 h 957716"/>
              <a:gd name="connsiteX1" fmla="*/ 49136 w 1438549"/>
              <a:gd name="connsiteY1" fmla="*/ 760021 h 957716"/>
              <a:gd name="connsiteX2" fmla="*/ 559775 w 1438549"/>
              <a:gd name="connsiteY2" fmla="*/ 950026 h 957716"/>
              <a:gd name="connsiteX3" fmla="*/ 1438549 w 1438549"/>
              <a:gd name="connsiteY3" fmla="*/ 902525 h 957716"/>
              <a:gd name="connsiteX0" fmla="*/ 22479 w 1411892"/>
              <a:gd name="connsiteY0" fmla="*/ 0 h 957716"/>
              <a:gd name="connsiteX1" fmla="*/ 81856 w 1411892"/>
              <a:gd name="connsiteY1" fmla="*/ 760021 h 957716"/>
              <a:gd name="connsiteX2" fmla="*/ 533118 w 1411892"/>
              <a:gd name="connsiteY2" fmla="*/ 950026 h 957716"/>
              <a:gd name="connsiteX3" fmla="*/ 1411892 w 1411892"/>
              <a:gd name="connsiteY3" fmla="*/ 902525 h 957716"/>
              <a:gd name="connsiteX0" fmla="*/ 22013 w 1411426"/>
              <a:gd name="connsiteY0" fmla="*/ 0 h 938631"/>
              <a:gd name="connsiteX1" fmla="*/ 81390 w 1411426"/>
              <a:gd name="connsiteY1" fmla="*/ 760021 h 938631"/>
              <a:gd name="connsiteX2" fmla="*/ 520777 w 1411426"/>
              <a:gd name="connsiteY2" fmla="*/ 926275 h 938631"/>
              <a:gd name="connsiteX3" fmla="*/ 1411426 w 1411426"/>
              <a:gd name="connsiteY3" fmla="*/ 902525 h 93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426" h="938631">
                <a:moveTo>
                  <a:pt x="22013" y="0"/>
                </a:moveTo>
                <a:cubicBezTo>
                  <a:pt x="-20541" y="300841"/>
                  <a:pt x="-1737" y="605642"/>
                  <a:pt x="81390" y="760021"/>
                </a:cubicBezTo>
                <a:cubicBezTo>
                  <a:pt x="164517" y="914400"/>
                  <a:pt x="299104" y="902524"/>
                  <a:pt x="520777" y="926275"/>
                </a:cubicBezTo>
                <a:cubicBezTo>
                  <a:pt x="742450" y="950026"/>
                  <a:pt x="1087823" y="938151"/>
                  <a:pt x="1411426" y="90252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8DCE4C-FF2B-1944-A8C3-9230C8B57D01}"/>
              </a:ext>
            </a:extLst>
          </p:cNvPr>
          <p:cNvCxnSpPr/>
          <p:nvPr/>
        </p:nvCxnSpPr>
        <p:spPr>
          <a:xfrm>
            <a:off x="9856519" y="4199423"/>
            <a:ext cx="0" cy="743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6F42E5-1F1F-3048-8009-44BF43045D8B}"/>
              </a:ext>
            </a:extLst>
          </p:cNvPr>
          <p:cNvCxnSpPr>
            <a:cxnSpLocks/>
          </p:cNvCxnSpPr>
          <p:nvPr/>
        </p:nvCxnSpPr>
        <p:spPr>
          <a:xfrm flipH="1">
            <a:off x="10088902" y="4482107"/>
            <a:ext cx="729519" cy="50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1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651022" cy="369332"/>
            <a:chOff x="6221859" y="2978863"/>
            <a:chExt cx="1651022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1080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SD-Fabric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SD-Fabric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80289</TotalTime>
  <Words>1867</Words>
  <Application>Microsoft Macintosh PowerPoint</Application>
  <PresentationFormat>Widescreen</PresentationFormat>
  <Paragraphs>1103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Peterson</cp:lastModifiedBy>
  <cp:revision>307</cp:revision>
  <cp:lastPrinted>2021-07-02T05:16:14Z</cp:lastPrinted>
  <dcterms:created xsi:type="dcterms:W3CDTF">2019-12-10T16:47:01Z</dcterms:created>
  <dcterms:modified xsi:type="dcterms:W3CDTF">2021-08-16T22:37:57Z</dcterms:modified>
</cp:coreProperties>
</file>